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1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3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3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6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4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8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2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3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4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2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9D7D6-3662-4BA1-8875-A8E5D0B3827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FD85-FB6D-481E-9C4A-158FAD20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6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59344"/>
            <a:ext cx="2217164" cy="63234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586" y="902962"/>
            <a:ext cx="717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Herrington </a:t>
            </a:r>
            <a:r>
              <a:rPr lang="en-US" dirty="0" err="1"/>
              <a:t>Harbour</a:t>
            </a:r>
            <a:r>
              <a:rPr lang="en-US" dirty="0"/>
              <a:t>, Deale MD  - Departed 11 Oct singlehanded, autopilot fails 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2480184" y="1024158"/>
            <a:ext cx="2244402" cy="20197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4587" y="1584093"/>
            <a:ext cx="558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Solomons</a:t>
            </a:r>
            <a:r>
              <a:rPr lang="en-US" dirty="0"/>
              <a:t> Island, MD  - Moored at </a:t>
            </a:r>
            <a:r>
              <a:rPr lang="en-US" dirty="0" err="1"/>
              <a:t>Zahneiser’s</a:t>
            </a:r>
            <a:r>
              <a:rPr lang="en-US" dirty="0"/>
              <a:t> 11-12 Oct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2574553" y="1700397"/>
            <a:ext cx="2150034" cy="68362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24587" y="1941985"/>
            <a:ext cx="497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Reedville, VA – Anchored off Sandy Point 12-13 Oct</a:t>
            </a: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2746832" y="2126651"/>
            <a:ext cx="1977755" cy="131363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24586" y="2416271"/>
            <a:ext cx="704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Deltaville, VA – Moored at Fishing Bay Marina 13-25 Oct, Elena arrives, Jamie and Jessie visit, repaired generator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819099" y="2750475"/>
            <a:ext cx="1959140" cy="1252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4587" y="3552088"/>
            <a:ext cx="521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Great Bridge, VA – Moored at the City Dock 26-27 Oct</a:t>
            </a: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 flipV="1">
            <a:off x="2746831" y="3626980"/>
            <a:ext cx="1977756" cy="109774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24587" y="3974152"/>
            <a:ext cx="483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Coinjock, NC – Moored Midway Marina 27-28 Oct</a:t>
            </a:r>
          </a:p>
        </p:txBody>
      </p:sp>
      <p:cxnSp>
        <p:nvCxnSpPr>
          <p:cNvPr id="29" name="Straight Arrow Connector 28"/>
          <p:cNvCxnSpPr>
            <a:stCxn id="28" idx="1"/>
          </p:cNvCxnSpPr>
          <p:nvPr/>
        </p:nvCxnSpPr>
        <p:spPr>
          <a:xfrm flipH="1">
            <a:off x="3005623" y="4158818"/>
            <a:ext cx="1718964" cy="3703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24587" y="4822978"/>
            <a:ext cx="396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Alligator River, NC – Anchored 28-29 Oct</a:t>
            </a:r>
          </a:p>
        </p:txBody>
      </p:sp>
      <p:cxnSp>
        <p:nvCxnSpPr>
          <p:cNvPr id="34" name="Straight Arrow Connector 33"/>
          <p:cNvCxnSpPr>
            <a:stCxn id="33" idx="1"/>
          </p:cNvCxnSpPr>
          <p:nvPr/>
        </p:nvCxnSpPr>
        <p:spPr>
          <a:xfrm flipH="1" flipV="1">
            <a:off x="2976123" y="4970610"/>
            <a:ext cx="1748464" cy="37034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24587" y="5397483"/>
            <a:ext cx="358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Bellhaven</a:t>
            </a:r>
            <a:r>
              <a:rPr lang="en-US" dirty="0"/>
              <a:t>, NC – Anchored 29-30 Oct</a:t>
            </a:r>
          </a:p>
        </p:txBody>
      </p:sp>
      <p:cxnSp>
        <p:nvCxnSpPr>
          <p:cNvPr id="46" name="Straight Arrow Connector 45"/>
          <p:cNvCxnSpPr>
            <a:stCxn id="45" idx="1"/>
          </p:cNvCxnSpPr>
          <p:nvPr/>
        </p:nvCxnSpPr>
        <p:spPr>
          <a:xfrm flipH="1">
            <a:off x="2574553" y="5582149"/>
            <a:ext cx="2150034" cy="94231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587" y="6023552"/>
            <a:ext cx="717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Oriental, NC – anchored 30-31 Oct,  moored  Oriental Marina 31 Oct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2286000" y="6141017"/>
            <a:ext cx="2460615" cy="4842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724587" y="302593"/>
            <a:ext cx="3746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Sophia Sails Oct 2016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724587" y="3225235"/>
            <a:ext cx="502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Norfolk, VA – Anchored off Hospital Point 25-26 Oct</a:t>
            </a:r>
          </a:p>
        </p:txBody>
      </p:sp>
      <p:cxnSp>
        <p:nvCxnSpPr>
          <p:cNvPr id="60" name="Straight Arrow Connector 59"/>
          <p:cNvCxnSpPr>
            <a:stCxn id="53" idx="1"/>
          </p:cNvCxnSpPr>
          <p:nvPr/>
        </p:nvCxnSpPr>
        <p:spPr>
          <a:xfrm flipH="1" flipV="1">
            <a:off x="2746830" y="3271985"/>
            <a:ext cx="1977757" cy="13791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10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trillion82</dc:creator>
  <cp:lastModifiedBy>trillion82</cp:lastModifiedBy>
  <cp:revision>6</cp:revision>
  <dcterms:created xsi:type="dcterms:W3CDTF">2016-11-02T20:19:46Z</dcterms:created>
  <dcterms:modified xsi:type="dcterms:W3CDTF">2016-11-03T00:03:42Z</dcterms:modified>
</cp:coreProperties>
</file>